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autoCompressPictures="0">
  <p:sldMasterIdLst>
    <p:sldMasterId id="2147483648" r:id="rId1"/>
  </p:sldMasterIdLst>
  <p:notesMasterIdLst>
    <p:notesMasterId r:id="rId3"/>
  </p:notesMasterIdLst>
  <p:sldIdLst>
    <p:sldId id="256" r:id="rId2"/>
  </p:sldIdLst>
  <p:sldSz cx="32918400" cy="43891200"/>
  <p:notesSz cx="37441188" cy="56549925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5E5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809"/>
    <p:restoredTop sz="94662"/>
  </p:normalViewPr>
  <p:slideViewPr>
    <p:cSldViewPr snapToGrid="0" snapToObjects="1">
      <p:cViewPr>
        <p:scale>
          <a:sx n="64" d="100"/>
          <a:sy n="64" d="100"/>
        </p:scale>
        <p:origin x="208" y="-11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16224250" cy="28273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71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21207412" y="0"/>
            <a:ext cx="16225836" cy="28273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71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10768013" y="4241800"/>
            <a:ext cx="15905161" cy="21205824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3744912" y="26860500"/>
            <a:ext cx="29952950" cy="2544762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36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457200" marR="0" lvl="1" indent="0" algn="l" rtl="0">
              <a:spcBef>
                <a:spcPts val="36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914400" marR="0" lvl="2" indent="0" algn="l" rtl="0">
              <a:spcBef>
                <a:spcPts val="36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371600" marR="0" lvl="3" indent="0" algn="l" rtl="0">
              <a:spcBef>
                <a:spcPts val="36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1828800" marR="0" lvl="4" indent="0" algn="l" rtl="0">
              <a:spcBef>
                <a:spcPts val="36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53713062"/>
            <a:ext cx="16224250" cy="28273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71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21207412" y="53713062"/>
            <a:ext cx="16225836" cy="2827337"/>
          </a:xfrm>
          <a:prstGeom prst="rect">
            <a:avLst/>
          </a:prstGeom>
          <a:noFill/>
          <a:ln>
            <a:noFill/>
          </a:ln>
        </p:spPr>
        <p:txBody>
          <a:bodyPr lIns="539225" tIns="269600" rIns="539225" bIns="2696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71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‹#›</a:t>
            </a:fld>
            <a:endParaRPr lang="en-US" sz="71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/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>
            <a:spLocks noGrp="1"/>
          </p:cNvSpPr>
          <p:nvPr>
            <p:ph type="sldNum" idx="12"/>
          </p:nvPr>
        </p:nvSpPr>
        <p:spPr>
          <a:xfrm>
            <a:off x="21207412" y="53713062"/>
            <a:ext cx="16225836" cy="2827337"/>
          </a:xfrm>
          <a:prstGeom prst="rect">
            <a:avLst/>
          </a:prstGeom>
          <a:noFill/>
          <a:ln>
            <a:noFill/>
          </a:ln>
        </p:spPr>
        <p:txBody>
          <a:bodyPr lIns="539225" tIns="269600" rIns="539225" bIns="2696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71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1</a:t>
            </a:fld>
            <a:endParaRPr lang="en-US" sz="710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6" name="Shape 86"/>
          <p:cNvSpPr>
            <a:spLocks noGrp="1" noRot="1" noChangeAspect="1"/>
          </p:cNvSpPr>
          <p:nvPr>
            <p:ph type="sldImg" idx="2"/>
          </p:nvPr>
        </p:nvSpPr>
        <p:spPr>
          <a:xfrm>
            <a:off x="10768013" y="4241800"/>
            <a:ext cx="15905162" cy="2120582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7" name="Shape 87"/>
          <p:cNvSpPr txBox="1">
            <a:spLocks noGrp="1"/>
          </p:cNvSpPr>
          <p:nvPr>
            <p:ph type="body" idx="1"/>
          </p:nvPr>
        </p:nvSpPr>
        <p:spPr>
          <a:xfrm>
            <a:off x="3744912" y="26860500"/>
            <a:ext cx="29952950" cy="25447626"/>
          </a:xfrm>
          <a:prstGeom prst="rect">
            <a:avLst/>
          </a:prstGeom>
          <a:noFill/>
          <a:ln>
            <a:noFill/>
          </a:ln>
        </p:spPr>
        <p:txBody>
          <a:bodyPr lIns="539225" tIns="269600" rIns="539225" bIns="2696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>
            <a:spLocks noGrp="1"/>
          </p:cNvSpPr>
          <p:nvPr>
            <p:ph type="ctrTitle"/>
          </p:nvPr>
        </p:nvSpPr>
        <p:spPr>
          <a:xfrm>
            <a:off x="2469356" y="13635567"/>
            <a:ext cx="27979688" cy="940646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227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None/>
              <a:defRPr sz="227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None/>
              <a:defRPr sz="227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None/>
              <a:defRPr sz="227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None/>
              <a:defRPr sz="227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None/>
              <a:defRPr sz="227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None/>
              <a:defRPr sz="227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None/>
              <a:defRPr sz="227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None/>
              <a:defRPr sz="227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subTitle" idx="1"/>
          </p:nvPr>
        </p:nvSpPr>
        <p:spPr>
          <a:xfrm>
            <a:off x="4937523" y="24870834"/>
            <a:ext cx="23043355" cy="1121833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spcBef>
                <a:spcPts val="3300"/>
              </a:spcBef>
              <a:spcAft>
                <a:spcPts val="0"/>
              </a:spcAft>
              <a:buClr>
                <a:schemeClr val="dk1"/>
              </a:buClr>
              <a:buFont typeface="Arial" panose="020B0604020202020204"/>
              <a:buNone/>
              <a:defRPr sz="165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457200" marR="0" lvl="1" indent="0" algn="ctr" rtl="0">
              <a:spcBef>
                <a:spcPts val="2880"/>
              </a:spcBef>
              <a:spcAft>
                <a:spcPts val="0"/>
              </a:spcAft>
              <a:buClr>
                <a:schemeClr val="dk1"/>
              </a:buClr>
              <a:buFont typeface="Arial" panose="020B0604020202020204"/>
              <a:buNone/>
              <a:defRPr sz="14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914400" marR="0" lvl="2" indent="0" algn="ctr" rtl="0">
              <a:spcBef>
                <a:spcPts val="2460"/>
              </a:spcBef>
              <a:spcAft>
                <a:spcPts val="0"/>
              </a:spcAft>
              <a:buClr>
                <a:schemeClr val="dk1"/>
              </a:buClr>
              <a:buFont typeface="Arial" panose="020B0604020202020204"/>
              <a:buNone/>
              <a:defRPr sz="123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371600" marR="0" lvl="3" indent="0" algn="ctr" rtl="0">
              <a:spcBef>
                <a:spcPts val="2080"/>
              </a:spcBef>
              <a:spcAft>
                <a:spcPts val="0"/>
              </a:spcAft>
              <a:buClr>
                <a:schemeClr val="dk1"/>
              </a:buClr>
              <a:buFont typeface="Arial" panose="020B0604020202020204"/>
              <a:buNone/>
              <a:defRPr sz="10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1828800" marR="0" lvl="4" indent="0" algn="ctr" rtl="0">
              <a:spcBef>
                <a:spcPts val="2080"/>
              </a:spcBef>
              <a:spcAft>
                <a:spcPts val="0"/>
              </a:spcAft>
              <a:buClr>
                <a:schemeClr val="dk1"/>
              </a:buClr>
              <a:buFont typeface="Arial" panose="020B0604020202020204"/>
              <a:buNone/>
              <a:defRPr sz="10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286000" marR="0" lvl="5" indent="0" algn="ctr" rtl="0">
              <a:spcBef>
                <a:spcPts val="2080"/>
              </a:spcBef>
              <a:spcAft>
                <a:spcPts val="0"/>
              </a:spcAft>
              <a:buClr>
                <a:schemeClr val="dk1"/>
              </a:buClr>
              <a:buFont typeface="Arial" panose="020B0604020202020204"/>
              <a:buNone/>
              <a:defRPr sz="10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2743200" marR="0" lvl="6" indent="0" algn="ctr" rtl="0">
              <a:spcBef>
                <a:spcPts val="2080"/>
              </a:spcBef>
              <a:spcAft>
                <a:spcPts val="0"/>
              </a:spcAft>
              <a:buClr>
                <a:schemeClr val="dk1"/>
              </a:buClr>
              <a:buFont typeface="Arial" panose="020B0604020202020204"/>
              <a:buNone/>
              <a:defRPr sz="10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200400" marR="0" lvl="7" indent="0" algn="ctr" rtl="0">
              <a:spcBef>
                <a:spcPts val="2080"/>
              </a:spcBef>
              <a:spcAft>
                <a:spcPts val="0"/>
              </a:spcAft>
              <a:buClr>
                <a:schemeClr val="dk1"/>
              </a:buClr>
              <a:buFont typeface="Arial" panose="020B0604020202020204"/>
              <a:buNone/>
              <a:defRPr sz="10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3657600" marR="0" lvl="8" indent="0" algn="ctr" rtl="0">
              <a:spcBef>
                <a:spcPts val="2080"/>
              </a:spcBef>
              <a:spcAft>
                <a:spcPts val="0"/>
              </a:spcAft>
              <a:buClr>
                <a:schemeClr val="dk1"/>
              </a:buClr>
              <a:buFont typeface="Arial" panose="020B0604020202020204"/>
              <a:buNone/>
              <a:defRPr sz="10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dt" idx="10"/>
          </p:nvPr>
        </p:nvSpPr>
        <p:spPr>
          <a:xfrm>
            <a:off x="1646634" y="39971134"/>
            <a:ext cx="7680722" cy="304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72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ftr" idx="11"/>
          </p:nvPr>
        </p:nvSpPr>
        <p:spPr>
          <a:xfrm>
            <a:off x="11247835" y="39971134"/>
            <a:ext cx="10423921" cy="304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72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sldNum" idx="12"/>
          </p:nvPr>
        </p:nvSpPr>
        <p:spPr>
          <a:xfrm>
            <a:off x="23592234" y="39971134"/>
            <a:ext cx="7680722" cy="3048000"/>
          </a:xfrm>
          <a:prstGeom prst="rect">
            <a:avLst/>
          </a:prstGeom>
          <a:noFill/>
          <a:ln>
            <a:noFill/>
          </a:ln>
        </p:spPr>
        <p:txBody>
          <a:bodyPr lIns="470250" tIns="235125" rIns="470250" bIns="235125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72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‹#›</a:t>
            </a:fld>
            <a:endParaRPr lang="en-US" sz="72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itle and Vertical 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>
            <a:spLocks noGrp="1"/>
          </p:cNvSpPr>
          <p:nvPr>
            <p:ph type="title"/>
          </p:nvPr>
        </p:nvSpPr>
        <p:spPr>
          <a:xfrm>
            <a:off x="1646634" y="1758950"/>
            <a:ext cx="29626321" cy="7315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227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None/>
              <a:defRPr sz="227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None/>
              <a:defRPr sz="227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None/>
              <a:defRPr sz="227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None/>
              <a:defRPr sz="227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None/>
              <a:defRPr sz="227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None/>
              <a:defRPr sz="227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None/>
              <a:defRPr sz="227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None/>
              <a:defRPr sz="227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 rot="5400000">
            <a:off x="1976503" y="9912681"/>
            <a:ext cx="28966584" cy="2962632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765300" marR="0" lvl="0" indent="-717550" algn="l" rtl="0">
              <a:spcBef>
                <a:spcPts val="33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sz="165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3822700" marR="0" lvl="1" indent="-558800" algn="l" rtl="0">
              <a:spcBef>
                <a:spcPts val="28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–"/>
              <a:defRPr sz="14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5880100" marR="0" lvl="2" indent="-400050" algn="l" rtl="0">
              <a:spcBef>
                <a:spcPts val="24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sz="123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8229600" marR="0" lvl="3" indent="-520700" algn="l" rtl="0">
              <a:spcBef>
                <a:spcPts val="20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–"/>
              <a:defRPr sz="10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10581005" marR="0" lvl="4" indent="-522605" algn="l" rtl="0">
              <a:spcBef>
                <a:spcPts val="20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»"/>
              <a:defRPr sz="10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11038205" marR="0" lvl="5" indent="-522605" algn="l" rtl="0">
              <a:spcBef>
                <a:spcPts val="20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»"/>
              <a:defRPr sz="10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11495405" marR="0" lvl="6" indent="-522605" algn="l" rtl="0">
              <a:spcBef>
                <a:spcPts val="20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»"/>
              <a:defRPr sz="10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11952605" marR="0" lvl="7" indent="-522605" algn="l" rtl="0">
              <a:spcBef>
                <a:spcPts val="20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»"/>
              <a:defRPr sz="10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12409805" marR="0" lvl="8" indent="-522605" algn="l" rtl="0">
              <a:spcBef>
                <a:spcPts val="20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»"/>
              <a:defRPr sz="10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dt" idx="10"/>
          </p:nvPr>
        </p:nvSpPr>
        <p:spPr>
          <a:xfrm>
            <a:off x="1646634" y="39971134"/>
            <a:ext cx="7680722" cy="304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72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ftr" idx="11"/>
          </p:nvPr>
        </p:nvSpPr>
        <p:spPr>
          <a:xfrm>
            <a:off x="11247835" y="39971134"/>
            <a:ext cx="10423921" cy="304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72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sldNum" idx="12"/>
          </p:nvPr>
        </p:nvSpPr>
        <p:spPr>
          <a:xfrm>
            <a:off x="23592234" y="39971134"/>
            <a:ext cx="7680722" cy="3048000"/>
          </a:xfrm>
          <a:prstGeom prst="rect">
            <a:avLst/>
          </a:prstGeom>
          <a:noFill/>
          <a:ln>
            <a:noFill/>
          </a:ln>
        </p:spPr>
        <p:txBody>
          <a:bodyPr lIns="470250" tIns="235125" rIns="470250" bIns="235125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72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‹#›</a:t>
            </a:fld>
            <a:endParaRPr lang="en-US" sz="720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Vertical Title and 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>
            <a:spLocks noGrp="1"/>
          </p:cNvSpPr>
          <p:nvPr>
            <p:ph type="title"/>
          </p:nvPr>
        </p:nvSpPr>
        <p:spPr>
          <a:xfrm rot="5400000">
            <a:off x="8845020" y="16781199"/>
            <a:ext cx="37450183" cy="74056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227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None/>
              <a:defRPr sz="227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None/>
              <a:defRPr sz="227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None/>
              <a:defRPr sz="227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None/>
              <a:defRPr sz="227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None/>
              <a:defRPr sz="227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None/>
              <a:defRPr sz="227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None/>
              <a:defRPr sz="227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None/>
              <a:defRPr sz="227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body" idx="1"/>
          </p:nvPr>
        </p:nvSpPr>
        <p:spPr>
          <a:xfrm rot="5400000">
            <a:off x="-6025290" y="9430875"/>
            <a:ext cx="37450183" cy="2210633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765300" marR="0" lvl="0" indent="-717550" algn="l" rtl="0">
              <a:spcBef>
                <a:spcPts val="33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sz="165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3822700" marR="0" lvl="1" indent="-558800" algn="l" rtl="0">
              <a:spcBef>
                <a:spcPts val="28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–"/>
              <a:defRPr sz="14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5880100" marR="0" lvl="2" indent="-400050" algn="l" rtl="0">
              <a:spcBef>
                <a:spcPts val="24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sz="123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8229600" marR="0" lvl="3" indent="-520700" algn="l" rtl="0">
              <a:spcBef>
                <a:spcPts val="20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–"/>
              <a:defRPr sz="10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10581005" marR="0" lvl="4" indent="-522605" algn="l" rtl="0">
              <a:spcBef>
                <a:spcPts val="20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»"/>
              <a:defRPr sz="10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11038205" marR="0" lvl="5" indent="-522605" algn="l" rtl="0">
              <a:spcBef>
                <a:spcPts val="20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»"/>
              <a:defRPr sz="10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11495405" marR="0" lvl="6" indent="-522605" algn="l" rtl="0">
              <a:spcBef>
                <a:spcPts val="20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»"/>
              <a:defRPr sz="10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11952605" marR="0" lvl="7" indent="-522605" algn="l" rtl="0">
              <a:spcBef>
                <a:spcPts val="20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»"/>
              <a:defRPr sz="10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12409805" marR="0" lvl="8" indent="-522605" algn="l" rtl="0">
              <a:spcBef>
                <a:spcPts val="20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»"/>
              <a:defRPr sz="10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1" name="Shape 81"/>
          <p:cNvSpPr txBox="1">
            <a:spLocks noGrp="1"/>
          </p:cNvSpPr>
          <p:nvPr>
            <p:ph type="dt" idx="10"/>
          </p:nvPr>
        </p:nvSpPr>
        <p:spPr>
          <a:xfrm>
            <a:off x="1646634" y="39971134"/>
            <a:ext cx="7680722" cy="304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72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2" name="Shape 82"/>
          <p:cNvSpPr txBox="1">
            <a:spLocks noGrp="1"/>
          </p:cNvSpPr>
          <p:nvPr>
            <p:ph type="ftr" idx="11"/>
          </p:nvPr>
        </p:nvSpPr>
        <p:spPr>
          <a:xfrm>
            <a:off x="11247835" y="39971134"/>
            <a:ext cx="10423921" cy="304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72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3" name="Shape 83"/>
          <p:cNvSpPr txBox="1">
            <a:spLocks noGrp="1"/>
          </p:cNvSpPr>
          <p:nvPr>
            <p:ph type="sldNum" idx="12"/>
          </p:nvPr>
        </p:nvSpPr>
        <p:spPr>
          <a:xfrm>
            <a:off x="23592234" y="39971134"/>
            <a:ext cx="7680722" cy="3048000"/>
          </a:xfrm>
          <a:prstGeom prst="rect">
            <a:avLst/>
          </a:prstGeom>
          <a:noFill/>
          <a:ln>
            <a:noFill/>
          </a:ln>
        </p:spPr>
        <p:txBody>
          <a:bodyPr lIns="470250" tIns="235125" rIns="470250" bIns="235125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72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‹#›</a:t>
            </a:fld>
            <a:endParaRPr lang="en-US" sz="720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>
            <a:spLocks noGrp="1"/>
          </p:cNvSpPr>
          <p:nvPr>
            <p:ph type="title"/>
          </p:nvPr>
        </p:nvSpPr>
        <p:spPr>
          <a:xfrm>
            <a:off x="1646634" y="1758950"/>
            <a:ext cx="29626321" cy="7315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227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None/>
              <a:defRPr sz="227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None/>
              <a:defRPr sz="227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None/>
              <a:defRPr sz="227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None/>
              <a:defRPr sz="227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None/>
              <a:defRPr sz="227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None/>
              <a:defRPr sz="227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None/>
              <a:defRPr sz="227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None/>
              <a:defRPr sz="227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1"/>
          </p:nvPr>
        </p:nvSpPr>
        <p:spPr>
          <a:xfrm>
            <a:off x="1646634" y="10242550"/>
            <a:ext cx="29626321" cy="2896658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765300" marR="0" lvl="0" indent="-717550" algn="l" rtl="0">
              <a:spcBef>
                <a:spcPts val="33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sz="165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3822700" marR="0" lvl="1" indent="-558800" algn="l" rtl="0">
              <a:spcBef>
                <a:spcPts val="28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–"/>
              <a:defRPr sz="14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5880100" marR="0" lvl="2" indent="-400050" algn="l" rtl="0">
              <a:spcBef>
                <a:spcPts val="24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sz="123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8229600" marR="0" lvl="3" indent="-520700" algn="l" rtl="0">
              <a:spcBef>
                <a:spcPts val="20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–"/>
              <a:defRPr sz="10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10581005" marR="0" lvl="4" indent="-522605" algn="l" rtl="0">
              <a:spcBef>
                <a:spcPts val="20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»"/>
              <a:defRPr sz="10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11038205" marR="0" lvl="5" indent="-522605" algn="l" rtl="0">
              <a:spcBef>
                <a:spcPts val="20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»"/>
              <a:defRPr sz="10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11495405" marR="0" lvl="6" indent="-522605" algn="l" rtl="0">
              <a:spcBef>
                <a:spcPts val="20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»"/>
              <a:defRPr sz="10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11952605" marR="0" lvl="7" indent="-522605" algn="l" rtl="0">
              <a:spcBef>
                <a:spcPts val="20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»"/>
              <a:defRPr sz="10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12409805" marR="0" lvl="8" indent="-522605" algn="l" rtl="0">
              <a:spcBef>
                <a:spcPts val="20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»"/>
              <a:defRPr sz="10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dt" idx="10"/>
          </p:nvPr>
        </p:nvSpPr>
        <p:spPr>
          <a:xfrm>
            <a:off x="1646634" y="39971134"/>
            <a:ext cx="7680722" cy="304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72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ftr" idx="11"/>
          </p:nvPr>
        </p:nvSpPr>
        <p:spPr>
          <a:xfrm>
            <a:off x="11247835" y="39971134"/>
            <a:ext cx="10423921" cy="304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72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sldNum" idx="12"/>
          </p:nvPr>
        </p:nvSpPr>
        <p:spPr>
          <a:xfrm>
            <a:off x="23592234" y="39971134"/>
            <a:ext cx="7680722" cy="3048000"/>
          </a:xfrm>
          <a:prstGeom prst="rect">
            <a:avLst/>
          </a:prstGeom>
          <a:noFill/>
          <a:ln>
            <a:noFill/>
          </a:ln>
        </p:spPr>
        <p:txBody>
          <a:bodyPr lIns="470250" tIns="235125" rIns="470250" bIns="235125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72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‹#›</a:t>
            </a:fld>
            <a:endParaRPr lang="en-US" sz="720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>
            <a:spLocks noGrp="1"/>
          </p:cNvSpPr>
          <p:nvPr>
            <p:ph type="title"/>
          </p:nvPr>
        </p:nvSpPr>
        <p:spPr>
          <a:xfrm>
            <a:off x="2600325" y="28204584"/>
            <a:ext cx="27980878" cy="871643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4000" b="1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None/>
              <a:defRPr sz="227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None/>
              <a:defRPr sz="227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None/>
              <a:defRPr sz="227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None/>
              <a:defRPr sz="227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None/>
              <a:defRPr sz="227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None/>
              <a:defRPr sz="227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None/>
              <a:defRPr sz="227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None/>
              <a:defRPr sz="227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body" idx="1"/>
          </p:nvPr>
        </p:nvSpPr>
        <p:spPr>
          <a:xfrm>
            <a:off x="2600325" y="18603384"/>
            <a:ext cx="27980878" cy="960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 panose="020B0604020202020204"/>
              <a:buNone/>
              <a:defRPr sz="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457200" marR="0" lvl="1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914400" marR="0" lvl="2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 panose="020B0604020202020204"/>
              <a:buNone/>
              <a:defRPr sz="16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371600" marR="0" lvl="3" indent="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1828800" marR="0" lvl="4" indent="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286000" marR="0" lvl="5" indent="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2743200" marR="0" lvl="6" indent="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200400" marR="0" lvl="7" indent="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3657600" marR="0" lvl="8" indent="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dt" idx="10"/>
          </p:nvPr>
        </p:nvSpPr>
        <p:spPr>
          <a:xfrm>
            <a:off x="1646634" y="39971134"/>
            <a:ext cx="7680722" cy="304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72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ftr" idx="11"/>
          </p:nvPr>
        </p:nvSpPr>
        <p:spPr>
          <a:xfrm>
            <a:off x="11247835" y="39971134"/>
            <a:ext cx="10423921" cy="304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72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sldNum" idx="12"/>
          </p:nvPr>
        </p:nvSpPr>
        <p:spPr>
          <a:xfrm>
            <a:off x="23592234" y="39971134"/>
            <a:ext cx="7680722" cy="3048000"/>
          </a:xfrm>
          <a:prstGeom prst="rect">
            <a:avLst/>
          </a:prstGeom>
          <a:noFill/>
          <a:ln>
            <a:noFill/>
          </a:ln>
        </p:spPr>
        <p:txBody>
          <a:bodyPr lIns="470250" tIns="235125" rIns="470250" bIns="235125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72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‹#›</a:t>
            </a:fld>
            <a:endParaRPr lang="en-US" sz="720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>
            <a:spLocks noGrp="1"/>
          </p:cNvSpPr>
          <p:nvPr>
            <p:ph type="title"/>
          </p:nvPr>
        </p:nvSpPr>
        <p:spPr>
          <a:xfrm>
            <a:off x="1646634" y="1758950"/>
            <a:ext cx="29626321" cy="7315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227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None/>
              <a:defRPr sz="227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None/>
              <a:defRPr sz="227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None/>
              <a:defRPr sz="227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None/>
              <a:defRPr sz="227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None/>
              <a:defRPr sz="227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None/>
              <a:defRPr sz="227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None/>
              <a:defRPr sz="227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None/>
              <a:defRPr sz="227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1646634" y="10242550"/>
            <a:ext cx="14755415" cy="2896658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765300" marR="0" lvl="0" indent="-15875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3822700" marR="0" lvl="1" indent="-13208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–"/>
              <a:defRPr sz="2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5880100" marR="0" lvl="2" indent="-10541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8229600" marR="0" lvl="3" indent="-10668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–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10581005" marR="0" lvl="4" indent="-1068705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»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11038205" marR="0" lvl="5" indent="-1068705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»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11495405" marR="0" lvl="6" indent="-1068705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»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11952605" marR="0" lvl="7" indent="-1068705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»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12409805" marR="0" lvl="8" indent="-1068705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»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body" idx="2"/>
          </p:nvPr>
        </p:nvSpPr>
        <p:spPr>
          <a:xfrm>
            <a:off x="16516351" y="10242550"/>
            <a:ext cx="14756605" cy="2896658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765300" marR="0" lvl="0" indent="-15875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3822700" marR="0" lvl="1" indent="-13208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–"/>
              <a:defRPr sz="2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5880100" marR="0" lvl="2" indent="-10541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8229600" marR="0" lvl="3" indent="-10668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–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10581005" marR="0" lvl="4" indent="-1068705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»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11038205" marR="0" lvl="5" indent="-1068705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»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11495405" marR="0" lvl="6" indent="-1068705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»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11952605" marR="0" lvl="7" indent="-1068705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»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12409805" marR="0" lvl="8" indent="-1068705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»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dt" idx="10"/>
          </p:nvPr>
        </p:nvSpPr>
        <p:spPr>
          <a:xfrm>
            <a:off x="1646634" y="39971134"/>
            <a:ext cx="7680722" cy="304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72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ftr" idx="11"/>
          </p:nvPr>
        </p:nvSpPr>
        <p:spPr>
          <a:xfrm>
            <a:off x="11247835" y="39971134"/>
            <a:ext cx="10423921" cy="304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72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sldNum" idx="12"/>
          </p:nvPr>
        </p:nvSpPr>
        <p:spPr>
          <a:xfrm>
            <a:off x="23592234" y="39971134"/>
            <a:ext cx="7680722" cy="3048000"/>
          </a:xfrm>
          <a:prstGeom prst="rect">
            <a:avLst/>
          </a:prstGeom>
          <a:noFill/>
          <a:ln>
            <a:noFill/>
          </a:ln>
        </p:spPr>
        <p:txBody>
          <a:bodyPr lIns="470250" tIns="235125" rIns="470250" bIns="235125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72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‹#›</a:t>
            </a:fld>
            <a:endParaRPr lang="en-US" sz="720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 txBox="1">
            <a:spLocks noGrp="1"/>
          </p:cNvSpPr>
          <p:nvPr>
            <p:ph type="title"/>
          </p:nvPr>
        </p:nvSpPr>
        <p:spPr>
          <a:xfrm>
            <a:off x="1645443" y="1756833"/>
            <a:ext cx="29627511" cy="7315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227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None/>
              <a:defRPr sz="227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None/>
              <a:defRPr sz="227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None/>
              <a:defRPr sz="227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None/>
              <a:defRPr sz="227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None/>
              <a:defRPr sz="227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None/>
              <a:defRPr sz="227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None/>
              <a:defRPr sz="227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None/>
              <a:defRPr sz="227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1645443" y="9825567"/>
            <a:ext cx="14544675" cy="409363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Font typeface="Arial" panose="020B0604020202020204"/>
              <a:buNone/>
              <a:defRPr sz="2400" b="1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457200" marR="0" lvl="1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 panose="020B0604020202020204"/>
              <a:buNone/>
              <a:defRPr sz="2000" b="1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914400" marR="0" lvl="2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 panose="020B0604020202020204"/>
              <a:buNone/>
              <a:defRPr sz="1800" b="1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371600" marR="0" lvl="3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 panose="020B0604020202020204"/>
              <a:buNone/>
              <a:defRPr sz="1600" b="1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1828800" marR="0" lvl="4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 panose="020B0604020202020204"/>
              <a:buNone/>
              <a:defRPr sz="1600" b="1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286000" marR="0" lvl="5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 panose="020B0604020202020204"/>
              <a:buNone/>
              <a:defRPr sz="1600" b="1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2743200" marR="0" lvl="6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 panose="020B0604020202020204"/>
              <a:buNone/>
              <a:defRPr sz="1600" b="1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200400" marR="0" lvl="7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 panose="020B0604020202020204"/>
              <a:buNone/>
              <a:defRPr sz="1600" b="1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3657600" marR="0" lvl="8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 panose="020B0604020202020204"/>
              <a:buNone/>
              <a:defRPr sz="1600" b="1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body" idx="2"/>
          </p:nvPr>
        </p:nvSpPr>
        <p:spPr>
          <a:xfrm>
            <a:off x="1645443" y="13919201"/>
            <a:ext cx="14544675" cy="2528781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765300" marR="0" lvl="0" indent="-16129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sz="2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3822700" marR="0" lvl="1" indent="-13462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–"/>
              <a:defRPr sz="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5880100" marR="0" lvl="2" indent="-10668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8229600" marR="0" lvl="3" indent="-10795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–"/>
              <a:defRPr sz="16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10581005" marR="0" lvl="4" indent="-1081405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»"/>
              <a:defRPr sz="16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11038205" marR="0" lvl="5" indent="-1081405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»"/>
              <a:defRPr sz="16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11495405" marR="0" lvl="6" indent="-1081405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»"/>
              <a:defRPr sz="16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11952605" marR="0" lvl="7" indent="-1081405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»"/>
              <a:defRPr sz="16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12409805" marR="0" lvl="8" indent="-1081405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»"/>
              <a:defRPr sz="16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body" idx="3"/>
          </p:nvPr>
        </p:nvSpPr>
        <p:spPr>
          <a:xfrm>
            <a:off x="16722329" y="9825567"/>
            <a:ext cx="14550627" cy="409363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Font typeface="Arial" panose="020B0604020202020204"/>
              <a:buNone/>
              <a:defRPr sz="2400" b="1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457200" marR="0" lvl="1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 panose="020B0604020202020204"/>
              <a:buNone/>
              <a:defRPr sz="2000" b="1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914400" marR="0" lvl="2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 panose="020B0604020202020204"/>
              <a:buNone/>
              <a:defRPr sz="1800" b="1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371600" marR="0" lvl="3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 panose="020B0604020202020204"/>
              <a:buNone/>
              <a:defRPr sz="1600" b="1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1828800" marR="0" lvl="4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 panose="020B0604020202020204"/>
              <a:buNone/>
              <a:defRPr sz="1600" b="1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286000" marR="0" lvl="5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 panose="020B0604020202020204"/>
              <a:buNone/>
              <a:defRPr sz="1600" b="1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2743200" marR="0" lvl="6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 panose="020B0604020202020204"/>
              <a:buNone/>
              <a:defRPr sz="1600" b="1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200400" marR="0" lvl="7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 panose="020B0604020202020204"/>
              <a:buNone/>
              <a:defRPr sz="1600" b="1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3657600" marR="0" lvl="8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 panose="020B0604020202020204"/>
              <a:buNone/>
              <a:defRPr sz="1600" b="1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body" idx="4"/>
          </p:nvPr>
        </p:nvSpPr>
        <p:spPr>
          <a:xfrm>
            <a:off x="16722329" y="13919201"/>
            <a:ext cx="14550627" cy="2528781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765300" marR="0" lvl="0" indent="-16129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sz="2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3822700" marR="0" lvl="1" indent="-13462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–"/>
              <a:defRPr sz="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5880100" marR="0" lvl="2" indent="-10668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8229600" marR="0" lvl="3" indent="-10795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–"/>
              <a:defRPr sz="16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10581005" marR="0" lvl="4" indent="-1081405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»"/>
              <a:defRPr sz="16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11038205" marR="0" lvl="5" indent="-1081405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»"/>
              <a:defRPr sz="16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11495405" marR="0" lvl="6" indent="-1081405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»"/>
              <a:defRPr sz="16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11952605" marR="0" lvl="7" indent="-1081405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»"/>
              <a:defRPr sz="16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12409805" marR="0" lvl="8" indent="-1081405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»"/>
              <a:defRPr sz="16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dt" idx="10"/>
          </p:nvPr>
        </p:nvSpPr>
        <p:spPr>
          <a:xfrm>
            <a:off x="1646634" y="39971134"/>
            <a:ext cx="7680722" cy="304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72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ftr" idx="11"/>
          </p:nvPr>
        </p:nvSpPr>
        <p:spPr>
          <a:xfrm>
            <a:off x="11247835" y="39971134"/>
            <a:ext cx="10423921" cy="304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72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sldNum" idx="12"/>
          </p:nvPr>
        </p:nvSpPr>
        <p:spPr>
          <a:xfrm>
            <a:off x="23592234" y="39971134"/>
            <a:ext cx="7680722" cy="3048000"/>
          </a:xfrm>
          <a:prstGeom prst="rect">
            <a:avLst/>
          </a:prstGeom>
          <a:noFill/>
          <a:ln>
            <a:noFill/>
          </a:ln>
        </p:spPr>
        <p:txBody>
          <a:bodyPr lIns="470250" tIns="235125" rIns="470250" bIns="235125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72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‹#›</a:t>
            </a:fld>
            <a:endParaRPr lang="en-US" sz="720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>
            <a:spLocks noGrp="1"/>
          </p:cNvSpPr>
          <p:nvPr>
            <p:ph type="title"/>
          </p:nvPr>
        </p:nvSpPr>
        <p:spPr>
          <a:xfrm>
            <a:off x="1646634" y="1758950"/>
            <a:ext cx="29626321" cy="7315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227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None/>
              <a:defRPr sz="227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None/>
              <a:defRPr sz="227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None/>
              <a:defRPr sz="227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None/>
              <a:defRPr sz="227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None/>
              <a:defRPr sz="227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None/>
              <a:defRPr sz="227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None/>
              <a:defRPr sz="227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None/>
              <a:defRPr sz="227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dt" idx="10"/>
          </p:nvPr>
        </p:nvSpPr>
        <p:spPr>
          <a:xfrm>
            <a:off x="1646634" y="39971134"/>
            <a:ext cx="7680722" cy="304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72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ftr" idx="11"/>
          </p:nvPr>
        </p:nvSpPr>
        <p:spPr>
          <a:xfrm>
            <a:off x="11247835" y="39971134"/>
            <a:ext cx="10423921" cy="304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72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sldNum" idx="12"/>
          </p:nvPr>
        </p:nvSpPr>
        <p:spPr>
          <a:xfrm>
            <a:off x="23592234" y="39971134"/>
            <a:ext cx="7680722" cy="3048000"/>
          </a:xfrm>
          <a:prstGeom prst="rect">
            <a:avLst/>
          </a:prstGeom>
          <a:noFill/>
          <a:ln>
            <a:noFill/>
          </a:ln>
        </p:spPr>
        <p:txBody>
          <a:bodyPr lIns="470250" tIns="235125" rIns="470250" bIns="235125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72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‹#›</a:t>
            </a:fld>
            <a:endParaRPr lang="en-US" sz="720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dt" idx="10"/>
          </p:nvPr>
        </p:nvSpPr>
        <p:spPr>
          <a:xfrm>
            <a:off x="1646634" y="39971134"/>
            <a:ext cx="7680722" cy="304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72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ftr" idx="11"/>
          </p:nvPr>
        </p:nvSpPr>
        <p:spPr>
          <a:xfrm>
            <a:off x="11247835" y="39971134"/>
            <a:ext cx="10423921" cy="304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72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sldNum" idx="12"/>
          </p:nvPr>
        </p:nvSpPr>
        <p:spPr>
          <a:xfrm>
            <a:off x="23592234" y="39971134"/>
            <a:ext cx="7680722" cy="3048000"/>
          </a:xfrm>
          <a:prstGeom prst="rect">
            <a:avLst/>
          </a:prstGeom>
          <a:noFill/>
          <a:ln>
            <a:noFill/>
          </a:ln>
        </p:spPr>
        <p:txBody>
          <a:bodyPr lIns="470250" tIns="235125" rIns="470250" bIns="235125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72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‹#›</a:t>
            </a:fld>
            <a:endParaRPr lang="en-US" sz="720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>
            <a:spLocks noGrp="1"/>
          </p:cNvSpPr>
          <p:nvPr>
            <p:ph type="title"/>
          </p:nvPr>
        </p:nvSpPr>
        <p:spPr>
          <a:xfrm>
            <a:off x="1645443" y="1748366"/>
            <a:ext cx="10829925" cy="74358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2000" b="1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None/>
              <a:defRPr sz="227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None/>
              <a:defRPr sz="227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None/>
              <a:defRPr sz="227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None/>
              <a:defRPr sz="227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None/>
              <a:defRPr sz="227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None/>
              <a:defRPr sz="227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None/>
              <a:defRPr sz="227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None/>
              <a:defRPr sz="227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body" idx="1"/>
          </p:nvPr>
        </p:nvSpPr>
        <p:spPr>
          <a:xfrm>
            <a:off x="12870656" y="1748366"/>
            <a:ext cx="18402299" cy="374586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765300" marR="0" lvl="0" indent="-15621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sz="32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3822700" marR="0" lvl="1" indent="-1295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–"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5880100" marR="0" lvl="2" indent="-10287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sz="2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8229600" marR="0" lvl="3" indent="-10541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–"/>
              <a:defRPr sz="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10581005" marR="0" lvl="4" indent="-105600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»"/>
              <a:defRPr sz="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11038205" marR="0" lvl="5" indent="-105600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»"/>
              <a:defRPr sz="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11495405" marR="0" lvl="6" indent="-105600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»"/>
              <a:defRPr sz="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11952605" marR="0" lvl="7" indent="-105600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»"/>
              <a:defRPr sz="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12409805" marR="0" lvl="8" indent="-105600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»"/>
              <a:defRPr sz="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body" idx="2"/>
          </p:nvPr>
        </p:nvSpPr>
        <p:spPr>
          <a:xfrm>
            <a:off x="1645443" y="9184217"/>
            <a:ext cx="10829925" cy="30022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457200" marR="0" lvl="1" indent="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914400" marR="0" lvl="2" indent="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371600" marR="0" lvl="3" indent="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Font typeface="Arial" panose="020B0604020202020204"/>
              <a:buNone/>
              <a:defRPr sz="9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1828800" marR="0" lvl="4" indent="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Font typeface="Arial" panose="020B0604020202020204"/>
              <a:buNone/>
              <a:defRPr sz="9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286000" marR="0" lvl="5" indent="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Font typeface="Arial" panose="020B0604020202020204"/>
              <a:buNone/>
              <a:defRPr sz="9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2743200" marR="0" lvl="6" indent="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Font typeface="Arial" panose="020B0604020202020204"/>
              <a:buNone/>
              <a:defRPr sz="9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200400" marR="0" lvl="7" indent="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Font typeface="Arial" panose="020B0604020202020204"/>
              <a:buNone/>
              <a:defRPr sz="9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3657600" marR="0" lvl="8" indent="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Font typeface="Arial" panose="020B0604020202020204"/>
              <a:buNone/>
              <a:defRPr sz="9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dt" idx="10"/>
          </p:nvPr>
        </p:nvSpPr>
        <p:spPr>
          <a:xfrm>
            <a:off x="1646634" y="39971134"/>
            <a:ext cx="7680722" cy="304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72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ftr" idx="11"/>
          </p:nvPr>
        </p:nvSpPr>
        <p:spPr>
          <a:xfrm>
            <a:off x="11247835" y="39971134"/>
            <a:ext cx="10423921" cy="304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72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sldNum" idx="12"/>
          </p:nvPr>
        </p:nvSpPr>
        <p:spPr>
          <a:xfrm>
            <a:off x="23592234" y="39971134"/>
            <a:ext cx="7680722" cy="3048000"/>
          </a:xfrm>
          <a:prstGeom prst="rect">
            <a:avLst/>
          </a:prstGeom>
          <a:noFill/>
          <a:ln>
            <a:noFill/>
          </a:ln>
        </p:spPr>
        <p:txBody>
          <a:bodyPr lIns="470250" tIns="235125" rIns="470250" bIns="235125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72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‹#›</a:t>
            </a:fld>
            <a:endParaRPr lang="en-US" sz="720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6451998" y="30723418"/>
            <a:ext cx="19751277" cy="362796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2000" b="1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None/>
              <a:defRPr sz="227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None/>
              <a:defRPr sz="227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None/>
              <a:defRPr sz="227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None/>
              <a:defRPr sz="227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None/>
              <a:defRPr sz="227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None/>
              <a:defRPr sz="227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None/>
              <a:defRPr sz="227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None/>
              <a:defRPr sz="227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7" name="Shape 67"/>
          <p:cNvSpPr>
            <a:spLocks noGrp="1"/>
          </p:cNvSpPr>
          <p:nvPr>
            <p:ph type="pic" idx="2"/>
          </p:nvPr>
        </p:nvSpPr>
        <p:spPr>
          <a:xfrm>
            <a:off x="6451998" y="3922185"/>
            <a:ext cx="19751277" cy="263334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 panose="020B0604020202020204"/>
              <a:buNone/>
              <a:defRPr sz="32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457200" marR="0" lvl="1" indent="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914400" marR="0" lvl="2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Font typeface="Arial" panose="020B0604020202020204"/>
              <a:buNone/>
              <a:defRPr sz="2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371600" marR="0" lvl="3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 panose="020B0604020202020204"/>
              <a:buNone/>
              <a:defRPr sz="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1828800" marR="0" lvl="4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 panose="020B0604020202020204"/>
              <a:buNone/>
              <a:defRPr sz="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286000" marR="0" lvl="5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 panose="020B0604020202020204"/>
              <a:buNone/>
              <a:defRPr sz="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2743200" marR="0" lvl="6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 panose="020B0604020202020204"/>
              <a:buNone/>
              <a:defRPr sz="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200400" marR="0" lvl="7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 panose="020B0604020202020204"/>
              <a:buNone/>
              <a:defRPr sz="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3657600" marR="0" lvl="8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 panose="020B0604020202020204"/>
              <a:buNone/>
              <a:defRPr sz="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6451998" y="34351384"/>
            <a:ext cx="19751277" cy="51498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457200" marR="0" lvl="1" indent="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914400" marR="0" lvl="2" indent="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371600" marR="0" lvl="3" indent="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Font typeface="Arial" panose="020B0604020202020204"/>
              <a:buNone/>
              <a:defRPr sz="9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1828800" marR="0" lvl="4" indent="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Font typeface="Arial" panose="020B0604020202020204"/>
              <a:buNone/>
              <a:defRPr sz="9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286000" marR="0" lvl="5" indent="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Font typeface="Arial" panose="020B0604020202020204"/>
              <a:buNone/>
              <a:defRPr sz="9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2743200" marR="0" lvl="6" indent="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Font typeface="Arial" panose="020B0604020202020204"/>
              <a:buNone/>
              <a:defRPr sz="9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200400" marR="0" lvl="7" indent="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Font typeface="Arial" panose="020B0604020202020204"/>
              <a:buNone/>
              <a:defRPr sz="9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3657600" marR="0" lvl="8" indent="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Font typeface="Arial" panose="020B0604020202020204"/>
              <a:buNone/>
              <a:defRPr sz="9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dt" idx="10"/>
          </p:nvPr>
        </p:nvSpPr>
        <p:spPr>
          <a:xfrm>
            <a:off x="1646634" y="39971134"/>
            <a:ext cx="7680722" cy="304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72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ftr" idx="11"/>
          </p:nvPr>
        </p:nvSpPr>
        <p:spPr>
          <a:xfrm>
            <a:off x="11247835" y="39971134"/>
            <a:ext cx="10423921" cy="304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72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sldNum" idx="12"/>
          </p:nvPr>
        </p:nvSpPr>
        <p:spPr>
          <a:xfrm>
            <a:off x="23592234" y="39971134"/>
            <a:ext cx="7680722" cy="3048000"/>
          </a:xfrm>
          <a:prstGeom prst="rect">
            <a:avLst/>
          </a:prstGeom>
          <a:noFill/>
          <a:ln>
            <a:noFill/>
          </a:ln>
        </p:spPr>
        <p:txBody>
          <a:bodyPr lIns="470250" tIns="235125" rIns="470250" bIns="235125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72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‹#›</a:t>
            </a:fld>
            <a:endParaRPr lang="en-US" sz="720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1646634" y="1758950"/>
            <a:ext cx="29626321" cy="7315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227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None/>
              <a:defRPr sz="227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None/>
              <a:defRPr sz="227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None/>
              <a:defRPr sz="227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None/>
              <a:defRPr sz="227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None/>
              <a:defRPr sz="227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None/>
              <a:defRPr sz="227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None/>
              <a:defRPr sz="227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None/>
              <a:defRPr sz="227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body" idx="1"/>
          </p:nvPr>
        </p:nvSpPr>
        <p:spPr>
          <a:xfrm>
            <a:off x="1646634" y="10242550"/>
            <a:ext cx="29626321" cy="2896658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765300" marR="0" lvl="0" indent="-717550" algn="l" rtl="0">
              <a:spcBef>
                <a:spcPts val="33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sz="165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3822700" marR="0" lvl="1" indent="-558800" algn="l" rtl="0">
              <a:spcBef>
                <a:spcPts val="28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–"/>
              <a:defRPr sz="14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5880100" marR="0" lvl="2" indent="-400050" algn="l" rtl="0">
              <a:spcBef>
                <a:spcPts val="24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sz="123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8229600" marR="0" lvl="3" indent="-520700" algn="l" rtl="0">
              <a:spcBef>
                <a:spcPts val="20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–"/>
              <a:defRPr sz="10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10581005" marR="0" lvl="4" indent="-522605" algn="l" rtl="0">
              <a:spcBef>
                <a:spcPts val="20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»"/>
              <a:defRPr sz="10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11038205" marR="0" lvl="5" indent="-522605" algn="l" rtl="0">
              <a:spcBef>
                <a:spcPts val="20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»"/>
              <a:defRPr sz="10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11495405" marR="0" lvl="6" indent="-522605" algn="l" rtl="0">
              <a:spcBef>
                <a:spcPts val="20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»"/>
              <a:defRPr sz="10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11952605" marR="0" lvl="7" indent="-522605" algn="l" rtl="0">
              <a:spcBef>
                <a:spcPts val="20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»"/>
              <a:defRPr sz="10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12409805" marR="0" lvl="8" indent="-522605" algn="l" rtl="0">
              <a:spcBef>
                <a:spcPts val="20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»"/>
              <a:defRPr sz="10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dt" idx="10"/>
          </p:nvPr>
        </p:nvSpPr>
        <p:spPr>
          <a:xfrm>
            <a:off x="1646634" y="39971134"/>
            <a:ext cx="7680722" cy="304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72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ftr" idx="11"/>
          </p:nvPr>
        </p:nvSpPr>
        <p:spPr>
          <a:xfrm>
            <a:off x="11247835" y="39971134"/>
            <a:ext cx="10423921" cy="304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72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3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ldNum" idx="12"/>
          </p:nvPr>
        </p:nvSpPr>
        <p:spPr>
          <a:xfrm>
            <a:off x="23592234" y="39971134"/>
            <a:ext cx="7680722" cy="3048000"/>
          </a:xfrm>
          <a:prstGeom prst="rect">
            <a:avLst/>
          </a:prstGeom>
          <a:noFill/>
          <a:ln>
            <a:noFill/>
          </a:ln>
        </p:spPr>
        <p:txBody>
          <a:bodyPr lIns="470250" tIns="235125" rIns="470250" bIns="235125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72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‹#›</a:t>
            </a:fld>
            <a:endParaRPr lang="en-US" sz="72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tiff"/><Relationship Id="rId13" Type="http://schemas.openxmlformats.org/officeDocument/2006/relationships/image" Target="../media/image11.png"/><Relationship Id="rId3" Type="http://schemas.openxmlformats.org/officeDocument/2006/relationships/image" Target="../media/image1.GIF"/><Relationship Id="rId7" Type="http://schemas.openxmlformats.org/officeDocument/2006/relationships/image" Target="../media/image5.tiff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tiff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/>
          <p:nvPr/>
        </p:nvSpPr>
        <p:spPr>
          <a:xfrm>
            <a:off x="316456" y="12148765"/>
            <a:ext cx="31772225" cy="17694369"/>
          </a:xfrm>
          <a:prstGeom prst="rect">
            <a:avLst/>
          </a:prstGeom>
          <a:solidFill>
            <a:srgbClr val="E5E5E5"/>
          </a:solidFill>
          <a:ln w="28575" cap="flat" cmpd="sng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82875" tIns="45700" rIns="18287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 b="0" i="0" u="none" strike="noStrike" cap="none" dirty="0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 b="0" i="0" u="none" strike="noStrike" cap="none" dirty="0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 b="0" i="0" u="none" strike="noStrike" cap="none" dirty="0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 b="0" i="0" u="none" strike="noStrike" cap="none" dirty="0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 b="0" i="0" u="none" strike="noStrike" cap="none" dirty="0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 b="0" i="0" u="none" strike="noStrike" cap="none" dirty="0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 b="0" i="0" u="none" strike="noStrike" cap="none" dirty="0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 b="0" i="0" u="none" strike="noStrike" cap="none" dirty="0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 b="0" i="0" u="none" strike="noStrike" cap="none" dirty="0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 b="0" i="0" u="none" strike="noStrike" cap="none" dirty="0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 b="0" i="0" u="none" strike="noStrike" cap="none" dirty="0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 b="0" i="0" u="none" strike="noStrike" cap="none" dirty="0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 b="0" i="0" u="none" strike="noStrike" cap="none" dirty="0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 b="0" i="0" u="none" strike="noStrike" cap="none" dirty="0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 b="0" i="0" u="none" strike="noStrike" cap="none" dirty="0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 b="0" i="0" u="none" strike="noStrike" cap="none" dirty="0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 b="0" i="0" u="none" strike="noStrike" cap="none" dirty="0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 b="0" i="0" u="none" strike="noStrike" cap="none" dirty="0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 b="0" i="0" u="none" strike="noStrike" cap="none" dirty="0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 b="0" i="0" u="none" strike="noStrike" cap="none" dirty="0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 b="0" i="0" u="none" strike="noStrike" cap="none" dirty="0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 b="0" i="0" u="none" strike="noStrike" cap="none" dirty="0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 b="0" i="0" u="none" strike="noStrike" cap="none" dirty="0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 b="0" i="0" u="none" strike="noStrike" cap="none" dirty="0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 b="0" i="0" u="none" strike="noStrike" cap="none" dirty="0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 b="0" i="0" u="none" strike="noStrike" cap="none" dirty="0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90" name="Shape 90"/>
          <p:cNvSpPr/>
          <p:nvPr/>
        </p:nvSpPr>
        <p:spPr>
          <a:xfrm>
            <a:off x="475499" y="5095875"/>
            <a:ext cx="15507900" cy="1397100"/>
          </a:xfrm>
          <a:prstGeom prst="rect">
            <a:avLst/>
          </a:prstGeom>
          <a:solidFill>
            <a:srgbClr val="FFCC00"/>
          </a:solidFill>
          <a:ln>
            <a:noFill/>
          </a:ln>
        </p:spPr>
        <p:txBody>
          <a:bodyPr lIns="137150" tIns="68575" rIns="137150" bIns="685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5700" b="1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Abstract</a:t>
            </a:r>
          </a:p>
        </p:txBody>
      </p:sp>
      <p:sp>
        <p:nvSpPr>
          <p:cNvPr id="91" name="Shape 91"/>
          <p:cNvSpPr txBox="1"/>
          <p:nvPr/>
        </p:nvSpPr>
        <p:spPr>
          <a:xfrm>
            <a:off x="475500" y="6629400"/>
            <a:ext cx="15507900" cy="5139000"/>
          </a:xfrm>
          <a:prstGeom prst="rect">
            <a:avLst/>
          </a:prstGeom>
          <a:solidFill>
            <a:srgbClr val="FFC000">
              <a:alpha val="31764"/>
            </a:srgbClr>
          </a:solidFill>
          <a:ln w="9525" cap="flat" cmpd="sng">
            <a:solidFill>
              <a:srgbClr val="FFC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 dirty="0">
                <a:solidFill>
                  <a:schemeClr val="dk1"/>
                </a:solidFill>
              </a:rPr>
              <a:t>The goal of this project was to investigate how deep learning compares to non-deep learning, and ultimately to compare how 3 separate Remote Sensing tools perform during 5 fold cross validation. The three techniques chosen for comparison are: Shallow Convolutional Network, Deep Convolutional Network, and a Deep Residual Network. Two datasets were used for experimentation, one being a 3 class problem and the other being the UC Merced Benchmark Dataset [1], which is comprised of 21 classes with 100 training examples each. </a:t>
            </a:r>
          </a:p>
        </p:txBody>
      </p:sp>
      <p:sp>
        <p:nvSpPr>
          <p:cNvPr id="92" name="Shape 92"/>
          <p:cNvSpPr/>
          <p:nvPr/>
        </p:nvSpPr>
        <p:spPr>
          <a:xfrm>
            <a:off x="0" y="0"/>
            <a:ext cx="32918400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93" name="Shape 93"/>
          <p:cNvSpPr/>
          <p:nvPr/>
        </p:nvSpPr>
        <p:spPr>
          <a:xfrm>
            <a:off x="0" y="0"/>
            <a:ext cx="32918400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grpSp>
        <p:nvGrpSpPr>
          <p:cNvPr id="94" name="Shape 94"/>
          <p:cNvGrpSpPr/>
          <p:nvPr/>
        </p:nvGrpSpPr>
        <p:grpSpPr>
          <a:xfrm>
            <a:off x="728197" y="485775"/>
            <a:ext cx="28895502" cy="4179493"/>
            <a:chOff x="0" y="0"/>
            <a:chExt cx="30207019" cy="4217146"/>
          </a:xfrm>
        </p:grpSpPr>
        <p:sp>
          <p:nvSpPr>
            <p:cNvPr id="95" name="Shape 95"/>
            <p:cNvSpPr/>
            <p:nvPr/>
          </p:nvSpPr>
          <p:spPr>
            <a:xfrm>
              <a:off x="6427820" y="0"/>
              <a:ext cx="23779199" cy="3966000"/>
            </a:xfrm>
            <a:prstGeom prst="rect">
              <a:avLst/>
            </a:prstGeom>
            <a:noFill/>
            <a:ln>
              <a:noFill/>
            </a:ln>
          </p:spPr>
          <p:txBody>
            <a:bodyPr lIns="137150" tIns="68575" rIns="137150" bIns="68575" anchor="ctr" anchorCtr="0">
              <a:noAutofit/>
            </a:bodyPr>
            <a:lstStyle/>
            <a:p>
              <a:pPr algn="ctr"/>
              <a:r>
                <a:rPr lang="en-US" sz="8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Comparison of Convolutional Neural Networks </a:t>
              </a:r>
            </a:p>
            <a:p>
              <a:pPr algn="ctr"/>
              <a:r>
                <a:rPr lang="en-US" sz="8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for Remote Sensing </a:t>
              </a: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SzPct val="25000"/>
                <a:buNone/>
              </a:pPr>
              <a:r>
                <a:rPr lang="en-US" sz="4800" b="1" dirty="0">
                  <a:solidFill>
                    <a:schemeClr val="dk1"/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rPr>
                <a:t>James Hurt</a:t>
              </a:r>
            </a:p>
          </p:txBody>
        </p:sp>
        <p:pic>
          <p:nvPicPr>
            <p:cNvPr id="96" name="Shape 96"/>
            <p:cNvPicPr preferRelativeResize="0"/>
            <p:nvPr/>
          </p:nvPicPr>
          <p:blipFill rotWithShape="1">
            <a:blip r:embed="rId3"/>
            <a:srcRect/>
            <a:stretch>
              <a:fillRect/>
            </a:stretch>
          </p:blipFill>
          <p:spPr>
            <a:xfrm>
              <a:off x="0" y="0"/>
              <a:ext cx="5029199" cy="421714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7" name="Shape 97"/>
          <p:cNvSpPr/>
          <p:nvPr/>
        </p:nvSpPr>
        <p:spPr>
          <a:xfrm>
            <a:off x="0" y="0"/>
            <a:ext cx="32918400" cy="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98" name="Shape 98"/>
          <p:cNvSpPr/>
          <p:nvPr/>
        </p:nvSpPr>
        <p:spPr>
          <a:xfrm>
            <a:off x="0" y="0"/>
            <a:ext cx="32918400" cy="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99" name="Shape 99"/>
          <p:cNvSpPr/>
          <p:nvPr/>
        </p:nvSpPr>
        <p:spPr>
          <a:xfrm>
            <a:off x="0" y="0"/>
            <a:ext cx="32918400" cy="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0" name="Shape 100"/>
          <p:cNvSpPr/>
          <p:nvPr/>
        </p:nvSpPr>
        <p:spPr>
          <a:xfrm>
            <a:off x="0" y="0"/>
            <a:ext cx="32918400" cy="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2" name="Shape 102"/>
          <p:cNvSpPr txBox="1"/>
          <p:nvPr/>
        </p:nvSpPr>
        <p:spPr>
          <a:xfrm>
            <a:off x="16277400" y="6629400"/>
            <a:ext cx="15964500" cy="5167200"/>
          </a:xfrm>
          <a:prstGeom prst="rect">
            <a:avLst/>
          </a:prstGeom>
          <a:solidFill>
            <a:srgbClr val="FFC000">
              <a:alpha val="31764"/>
            </a:srgbClr>
          </a:solidFill>
          <a:ln w="9525" cap="flat" cmpd="sng">
            <a:solidFill>
              <a:srgbClr val="FFC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lvl="5" algn="just">
              <a:spcBef>
                <a:spcPts val="600"/>
              </a:spcBef>
              <a:buClr>
                <a:srgbClr val="BE7100"/>
              </a:buClr>
              <a:buSzPct val="125000"/>
            </a:pPr>
            <a:r>
              <a:rPr lang="en-US" sz="2800" u="sng" dirty="0"/>
              <a:t>Training</a:t>
            </a:r>
          </a:p>
          <a:p>
            <a:pPr marL="571500" lvl="5" indent="-571500" algn="just">
              <a:spcBef>
                <a:spcPts val="600"/>
              </a:spcBef>
              <a:buClr>
                <a:srgbClr val="BE7100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sz="2800" dirty="0"/>
              <a:t>Train each method on both datasets for 10, 20, 30, 40, and 50 epochs with a batch size of 16, using SGD optimizer and categorical cross-entropy loss</a:t>
            </a:r>
          </a:p>
          <a:p>
            <a:pPr lvl="5" algn="just">
              <a:spcBef>
                <a:spcPts val="600"/>
              </a:spcBef>
              <a:buClr>
                <a:srgbClr val="BE7100"/>
              </a:buClr>
              <a:buSzPct val="125000"/>
            </a:pPr>
            <a:r>
              <a:rPr lang="en-US" sz="2800" u="sng" dirty="0"/>
              <a:t>Model Configuration</a:t>
            </a:r>
          </a:p>
          <a:p>
            <a:pPr marL="571500" lvl="8" indent="-571500" algn="just">
              <a:spcBef>
                <a:spcPts val="600"/>
              </a:spcBef>
              <a:buClr>
                <a:srgbClr val="BE7100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sz="2800" dirty="0"/>
              <a:t>Shallow CNN: 5 Conv. Layers, 5 pooling layers, 32 filters, 3x3 Kernel, 2x2 Max Pooling with 1 fully connected </a:t>
            </a:r>
            <a:r>
              <a:rPr lang="en-US" sz="2800" dirty="0" err="1"/>
              <a:t>softmax</a:t>
            </a:r>
            <a:r>
              <a:rPr lang="en-US" sz="2800" dirty="0"/>
              <a:t> layer</a:t>
            </a:r>
          </a:p>
          <a:p>
            <a:pPr marL="571500" lvl="5" indent="-571500" algn="just">
              <a:spcBef>
                <a:spcPts val="600"/>
              </a:spcBef>
              <a:buClr>
                <a:srgbClr val="BE7100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sz="2800" dirty="0" err="1"/>
              <a:t>DeepCNN</a:t>
            </a:r>
            <a:r>
              <a:rPr lang="en-US" sz="2800" dirty="0"/>
              <a:t>: VGG19 [2], which has 16 convolutional layers with Max Pooling and 3 fully connected layers, the last of which being a </a:t>
            </a:r>
            <a:r>
              <a:rPr lang="en-US" sz="2800" dirty="0" err="1"/>
              <a:t>softmax</a:t>
            </a:r>
            <a:r>
              <a:rPr lang="en-US" sz="2800" dirty="0"/>
              <a:t> layer</a:t>
            </a:r>
          </a:p>
          <a:p>
            <a:pPr marL="571500" lvl="5" indent="-571500" algn="just">
              <a:spcBef>
                <a:spcPts val="600"/>
              </a:spcBef>
              <a:buClr>
                <a:srgbClr val="BE7100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sz="2800" dirty="0" err="1"/>
              <a:t>DeepRNN</a:t>
            </a:r>
            <a:r>
              <a:rPr lang="en-US" sz="2800" dirty="0"/>
              <a:t>: ResNet50 [3], which has 50 residual layers with Max Pooling and 1 fully connected </a:t>
            </a:r>
            <a:r>
              <a:rPr lang="en-US" sz="2800" dirty="0" err="1"/>
              <a:t>softmax</a:t>
            </a:r>
            <a:r>
              <a:rPr lang="en-US" sz="2800" dirty="0"/>
              <a:t> layer</a:t>
            </a:r>
          </a:p>
          <a:p>
            <a:pPr lvl="5" algn="just">
              <a:spcBef>
                <a:spcPts val="600"/>
              </a:spcBef>
              <a:buClr>
                <a:srgbClr val="BE7100"/>
              </a:buClr>
              <a:buSzPct val="125000"/>
            </a:pPr>
            <a:endParaRPr lang="en-US" sz="2800" dirty="0"/>
          </a:p>
        </p:txBody>
      </p:sp>
      <p:sp>
        <p:nvSpPr>
          <p:cNvPr id="101" name="Shape 101"/>
          <p:cNvSpPr/>
          <p:nvPr/>
        </p:nvSpPr>
        <p:spPr>
          <a:xfrm>
            <a:off x="16271700" y="5096200"/>
            <a:ext cx="15964500" cy="1397100"/>
          </a:xfrm>
          <a:prstGeom prst="rect">
            <a:avLst/>
          </a:prstGeom>
          <a:solidFill>
            <a:srgbClr val="FFCC00"/>
          </a:solidFill>
          <a:ln>
            <a:noFill/>
          </a:ln>
        </p:spPr>
        <p:txBody>
          <a:bodyPr lIns="137150" tIns="68575" rIns="137150" bIns="685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5700" b="1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Method</a:t>
            </a:r>
          </a:p>
        </p:txBody>
      </p:sp>
      <p:sp>
        <p:nvSpPr>
          <p:cNvPr id="106" name="Shape 106"/>
          <p:cNvSpPr/>
          <p:nvPr/>
        </p:nvSpPr>
        <p:spPr>
          <a:xfrm>
            <a:off x="25866401" y="30356076"/>
            <a:ext cx="6654800" cy="1397000"/>
          </a:xfrm>
          <a:prstGeom prst="rect">
            <a:avLst/>
          </a:prstGeom>
          <a:solidFill>
            <a:srgbClr val="FFCC00"/>
          </a:solidFill>
          <a:ln>
            <a:noFill/>
          </a:ln>
        </p:spPr>
        <p:txBody>
          <a:bodyPr lIns="137150" tIns="68575" rIns="137150" bIns="685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5700" b="1" dirty="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References</a:t>
            </a:r>
          </a:p>
        </p:txBody>
      </p:sp>
      <p:sp>
        <p:nvSpPr>
          <p:cNvPr id="107" name="Shape 107"/>
          <p:cNvSpPr/>
          <p:nvPr/>
        </p:nvSpPr>
        <p:spPr>
          <a:xfrm>
            <a:off x="475499" y="30356076"/>
            <a:ext cx="24704675" cy="1397000"/>
          </a:xfrm>
          <a:prstGeom prst="rect">
            <a:avLst/>
          </a:prstGeom>
          <a:solidFill>
            <a:srgbClr val="FFCC00"/>
          </a:solidFill>
          <a:ln>
            <a:noFill/>
          </a:ln>
        </p:spPr>
        <p:txBody>
          <a:bodyPr lIns="137150" tIns="68575" rIns="137150" bIns="685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5700" b="1" dirty="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Results</a:t>
            </a:r>
          </a:p>
        </p:txBody>
      </p:sp>
      <p:sp>
        <p:nvSpPr>
          <p:cNvPr id="2" name="Text Box 164"/>
          <p:cNvSpPr txBox="1">
            <a:spLocks noChangeArrowheads="1"/>
          </p:cNvSpPr>
          <p:nvPr/>
        </p:nvSpPr>
        <p:spPr bwMode="auto">
          <a:xfrm>
            <a:off x="25866401" y="32447263"/>
            <a:ext cx="6654800" cy="10618291"/>
          </a:xfrm>
          <a:prstGeom prst="rect">
            <a:avLst/>
          </a:prstGeom>
          <a:solidFill>
            <a:srgbClr val="FFC000">
              <a:alpha val="32000"/>
            </a:srgbClr>
          </a:solidFill>
          <a:ln w="9525">
            <a:solidFill>
              <a:srgbClr val="FFC000"/>
            </a:solidFill>
            <a:miter lim="800000"/>
          </a:ln>
          <a:effectLst/>
        </p:spPr>
        <p:txBody>
          <a:bodyPr wrap="square">
            <a:spAutoFit/>
          </a:bodyPr>
          <a:lstStyle/>
          <a:p>
            <a:pPr lvl="0"/>
            <a:endParaRPr lang="en-US" sz="3600" dirty="0"/>
          </a:p>
          <a:p>
            <a:r>
              <a:rPr lang="en-US" sz="3600" dirty="0"/>
              <a:t>[1] Y. Yang and S. </a:t>
            </a:r>
            <a:r>
              <a:rPr lang="en-US" sz="3600" dirty="0" err="1"/>
              <a:t>Newsam</a:t>
            </a:r>
            <a:r>
              <a:rPr lang="en-US" sz="3600" dirty="0"/>
              <a:t>, “Bag-of-visual-words and spatial extensions for land-use classification,” 2010, p. 270.</a:t>
            </a:r>
          </a:p>
          <a:p>
            <a:endParaRPr lang="en-US" sz="3600" dirty="0"/>
          </a:p>
          <a:p>
            <a:r>
              <a:rPr lang="en-US" sz="3600" dirty="0"/>
              <a:t>[2] K. </a:t>
            </a:r>
            <a:r>
              <a:rPr lang="en-US" sz="3600" dirty="0" err="1"/>
              <a:t>Simonyan</a:t>
            </a:r>
            <a:r>
              <a:rPr lang="en-US" sz="3600" dirty="0"/>
              <a:t> and A. Zisserman, “Very Deep Convolutional Networks for Large-Scale Image Recognition,” </a:t>
            </a:r>
            <a:r>
              <a:rPr lang="en-US" sz="3600" i="1" dirty="0"/>
              <a:t>arXiv:1409.1556 [</a:t>
            </a:r>
            <a:r>
              <a:rPr lang="en-US" sz="3600" i="1" dirty="0" err="1"/>
              <a:t>cs</a:t>
            </a:r>
            <a:r>
              <a:rPr lang="en-US" sz="3600" i="1" dirty="0"/>
              <a:t>]</a:t>
            </a:r>
            <a:r>
              <a:rPr lang="en-US" sz="3600" dirty="0"/>
              <a:t>, Sep. 2014.</a:t>
            </a:r>
          </a:p>
          <a:p>
            <a:endParaRPr lang="en-US" sz="3600" dirty="0"/>
          </a:p>
          <a:p>
            <a:r>
              <a:rPr lang="en-US" sz="3600" dirty="0"/>
              <a:t>[3] K. He, X. Zhang, S. Ren, and J. Sun, “Deep Residual Learning for Image Recognition,” </a:t>
            </a:r>
            <a:r>
              <a:rPr lang="en-US" sz="3600" i="1" dirty="0"/>
              <a:t>arXiv:1512.03385 [</a:t>
            </a:r>
            <a:r>
              <a:rPr lang="en-US" sz="3600" i="1" dirty="0" err="1"/>
              <a:t>cs</a:t>
            </a:r>
            <a:r>
              <a:rPr lang="en-US" sz="3600" i="1" dirty="0"/>
              <a:t>]</a:t>
            </a:r>
            <a:r>
              <a:rPr lang="en-US" sz="3600" dirty="0"/>
              <a:t>, Dec. 2015.</a:t>
            </a:r>
          </a:p>
          <a:p>
            <a:pPr lvl="0"/>
            <a:endParaRPr lang="en-US" sz="3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2FF684-6B61-0949-91A5-8072D11F16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968" y="12869305"/>
            <a:ext cx="5267814" cy="1668584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76AB158-600E-9D41-A3FE-C96B3416B0CF}"/>
              </a:ext>
            </a:extLst>
          </p:cNvPr>
          <p:cNvSpPr txBox="1"/>
          <p:nvPr/>
        </p:nvSpPr>
        <p:spPr>
          <a:xfrm>
            <a:off x="846122" y="12302124"/>
            <a:ext cx="37460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u="sng" dirty="0"/>
              <a:t>Shallow CNN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58409BD-B50A-1148-B87C-0D064FF77E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50136" y="15316515"/>
            <a:ext cx="6091243" cy="507705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875E4DD-993B-D241-9461-F8DE56A897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585534" y="12991706"/>
            <a:ext cx="11147826" cy="16441039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09B78A75-C2FF-2A4A-B6EE-8010EE89A31B}"/>
              </a:ext>
            </a:extLst>
          </p:cNvPr>
          <p:cNvSpPr txBox="1"/>
          <p:nvPr/>
        </p:nvSpPr>
        <p:spPr>
          <a:xfrm>
            <a:off x="17179766" y="12231610"/>
            <a:ext cx="59593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u="sng" dirty="0"/>
              <a:t>UC Merced Dataset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862E000-D7D5-2444-9E2C-4D54C4BA972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866401" y="13112439"/>
            <a:ext cx="6258717" cy="1815028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4DA17EE4-0725-1A47-A59A-FC51093D0ACF}"/>
              </a:ext>
            </a:extLst>
          </p:cNvPr>
          <p:cNvSpPr txBox="1"/>
          <p:nvPr/>
        </p:nvSpPr>
        <p:spPr>
          <a:xfrm>
            <a:off x="26016078" y="12227847"/>
            <a:ext cx="59593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u="sng" dirty="0"/>
              <a:t>Tech Stack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2C10039-36CA-A144-BBC9-9CF9890B5CE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941369" y="20533639"/>
            <a:ext cx="6183749" cy="491608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AE7FE24-AF55-DE45-B67F-AFE8262B8AF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074404" y="26003040"/>
            <a:ext cx="5842708" cy="3052815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3E769279-C7AF-0445-99B7-752C1AC498EC}"/>
              </a:ext>
            </a:extLst>
          </p:cNvPr>
          <p:cNvSpPr txBox="1"/>
          <p:nvPr/>
        </p:nvSpPr>
        <p:spPr>
          <a:xfrm>
            <a:off x="9443302" y="12281342"/>
            <a:ext cx="36581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u="sng" dirty="0"/>
              <a:t>ResNet50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8BE0548-9099-B74D-9F90-81286FDA7CF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44150" y="12989228"/>
            <a:ext cx="4807178" cy="16356132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D1BB8802-6117-DD4D-A91F-BB829D3EA8F6}"/>
              </a:ext>
            </a:extLst>
          </p:cNvPr>
          <p:cNvSpPr txBox="1"/>
          <p:nvPr/>
        </p:nvSpPr>
        <p:spPr>
          <a:xfrm>
            <a:off x="5259294" y="12304794"/>
            <a:ext cx="35168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u="sng" dirty="0"/>
              <a:t>VGG19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873491D-0CA4-284C-9A69-58C737B5B06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93691" y="12935733"/>
            <a:ext cx="4627073" cy="17420470"/>
          </a:xfrm>
          <a:prstGeom prst="rect">
            <a:avLst/>
          </a:prstGeom>
        </p:spPr>
      </p:pic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412869AF-C823-0447-B1B8-F0427F32B8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1576877"/>
              </p:ext>
            </p:extLst>
          </p:nvPr>
        </p:nvGraphicFramePr>
        <p:xfrm>
          <a:off x="475499" y="32990191"/>
          <a:ext cx="11814049" cy="2232660"/>
        </p:xfrm>
        <a:graphic>
          <a:graphicData uri="http://schemas.openxmlformats.org/drawingml/2006/table">
            <a:tbl>
              <a:tblPr firstRow="1">
                <a:tableStyleId>{00A15C55-8517-42AA-B614-E9B94910E393}</a:tableStyleId>
              </a:tblPr>
              <a:tblGrid>
                <a:gridCol w="3035808">
                  <a:extLst>
                    <a:ext uri="{9D8B030D-6E8A-4147-A177-3AD203B41FA5}">
                      <a16:colId xmlns:a16="http://schemas.microsoft.com/office/drawing/2014/main" val="1398109466"/>
                    </a:ext>
                  </a:extLst>
                </a:gridCol>
                <a:gridCol w="1578590">
                  <a:extLst>
                    <a:ext uri="{9D8B030D-6E8A-4147-A177-3AD203B41FA5}">
                      <a16:colId xmlns:a16="http://schemas.microsoft.com/office/drawing/2014/main" val="1434460431"/>
                    </a:ext>
                  </a:extLst>
                </a:gridCol>
                <a:gridCol w="1782553">
                  <a:extLst>
                    <a:ext uri="{9D8B030D-6E8A-4147-A177-3AD203B41FA5}">
                      <a16:colId xmlns:a16="http://schemas.microsoft.com/office/drawing/2014/main" val="1926596962"/>
                    </a:ext>
                  </a:extLst>
                </a:gridCol>
                <a:gridCol w="1651525">
                  <a:extLst>
                    <a:ext uri="{9D8B030D-6E8A-4147-A177-3AD203B41FA5}">
                      <a16:colId xmlns:a16="http://schemas.microsoft.com/office/drawing/2014/main" val="2817285545"/>
                    </a:ext>
                  </a:extLst>
                </a:gridCol>
                <a:gridCol w="1857205">
                  <a:extLst>
                    <a:ext uri="{9D8B030D-6E8A-4147-A177-3AD203B41FA5}">
                      <a16:colId xmlns:a16="http://schemas.microsoft.com/office/drawing/2014/main" val="98101972"/>
                    </a:ext>
                  </a:extLst>
                </a:gridCol>
                <a:gridCol w="1908368">
                  <a:extLst>
                    <a:ext uri="{9D8B030D-6E8A-4147-A177-3AD203B41FA5}">
                      <a16:colId xmlns:a16="http://schemas.microsoft.com/office/drawing/2014/main" val="3879769536"/>
                    </a:ext>
                  </a:extLst>
                </a:gridCol>
              </a:tblGrid>
              <a:tr h="399774"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effectLst/>
                        </a:rPr>
                        <a:t>Method</a:t>
                      </a:r>
                      <a:endParaRPr lang="en-US" sz="36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 dirty="0">
                          <a:effectLst/>
                        </a:rPr>
                        <a:t>10</a:t>
                      </a:r>
                      <a:endParaRPr lang="en-US" sz="36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effectLst/>
                        </a:rPr>
                        <a:t>20</a:t>
                      </a:r>
                      <a:endParaRPr lang="en-US" sz="36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 dirty="0">
                          <a:effectLst/>
                        </a:rPr>
                        <a:t>30</a:t>
                      </a:r>
                      <a:endParaRPr lang="en-US" sz="36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effectLst/>
                        </a:rPr>
                        <a:t>40</a:t>
                      </a:r>
                      <a:endParaRPr lang="en-US" sz="36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effectLst/>
                        </a:rPr>
                        <a:t>50</a:t>
                      </a:r>
                      <a:endParaRPr lang="en-US" sz="36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575327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effectLst/>
                        </a:rPr>
                        <a:t>Shallow CNN</a:t>
                      </a:r>
                      <a:endParaRPr lang="en-US" sz="3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effectLst/>
                        </a:rPr>
                        <a:t>91.2%</a:t>
                      </a:r>
                      <a:endParaRPr lang="en-US" sz="3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effectLst/>
                        </a:rPr>
                        <a:t>92.5%</a:t>
                      </a:r>
                      <a:endParaRPr lang="en-US" sz="3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 dirty="0">
                          <a:effectLst/>
                        </a:rPr>
                        <a:t>92.2%</a:t>
                      </a:r>
                      <a:endParaRPr lang="en-US" sz="3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effectLst/>
                        </a:rPr>
                        <a:t>89.7%</a:t>
                      </a:r>
                      <a:endParaRPr lang="en-US" sz="3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effectLst/>
                        </a:rPr>
                        <a:t>92.8%</a:t>
                      </a:r>
                      <a:endParaRPr lang="en-US" sz="3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192798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effectLst/>
                        </a:rPr>
                        <a:t>Deep CNN</a:t>
                      </a:r>
                      <a:endParaRPr lang="en-US" sz="3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 dirty="0">
                          <a:effectLst/>
                        </a:rPr>
                        <a:t>35.1%</a:t>
                      </a:r>
                      <a:endParaRPr lang="en-US" sz="3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 dirty="0">
                          <a:effectLst/>
                        </a:rPr>
                        <a:t>33.1%</a:t>
                      </a:r>
                      <a:endParaRPr lang="en-US" sz="3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effectLst/>
                        </a:rPr>
                        <a:t>33.1%</a:t>
                      </a:r>
                      <a:endParaRPr lang="en-US" sz="3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effectLst/>
                        </a:rPr>
                        <a:t>57.7%</a:t>
                      </a:r>
                      <a:endParaRPr lang="en-US" sz="3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 dirty="0">
                          <a:effectLst/>
                        </a:rPr>
                        <a:t>33.5%</a:t>
                      </a:r>
                      <a:endParaRPr lang="en-US" sz="3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61610059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effectLst/>
                        </a:rPr>
                        <a:t>Deep RNN</a:t>
                      </a:r>
                      <a:endParaRPr lang="en-US" sz="3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effectLst/>
                        </a:rPr>
                        <a:t>75.5%</a:t>
                      </a:r>
                      <a:endParaRPr lang="en-US" sz="3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effectLst/>
                        </a:rPr>
                        <a:t>94.5%</a:t>
                      </a:r>
                      <a:endParaRPr lang="en-US" sz="3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effectLst/>
                        </a:rPr>
                        <a:t>92.3%</a:t>
                      </a:r>
                      <a:endParaRPr lang="en-US" sz="3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 dirty="0">
                          <a:effectLst/>
                        </a:rPr>
                        <a:t>97.3%</a:t>
                      </a:r>
                      <a:endParaRPr lang="en-US" sz="3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 dirty="0">
                          <a:effectLst/>
                        </a:rPr>
                        <a:t>94.9%</a:t>
                      </a:r>
                      <a:endParaRPr lang="en-US" sz="3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3520854"/>
                  </a:ext>
                </a:extLst>
              </a:tr>
            </a:tbl>
          </a:graphicData>
        </a:graphic>
      </p:graphicFrame>
      <p:sp>
        <p:nvSpPr>
          <p:cNvPr id="36" name="TextBox 35">
            <a:extLst>
              <a:ext uri="{FF2B5EF4-FFF2-40B4-BE49-F238E27FC236}">
                <a16:creationId xmlns:a16="http://schemas.microsoft.com/office/drawing/2014/main" id="{74FBCF03-8D9B-3948-B096-1A640974750F}"/>
              </a:ext>
            </a:extLst>
          </p:cNvPr>
          <p:cNvSpPr txBox="1"/>
          <p:nvPr/>
        </p:nvSpPr>
        <p:spPr>
          <a:xfrm>
            <a:off x="475499" y="31753076"/>
            <a:ext cx="118374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u="sng" dirty="0"/>
              <a:t>Test Dataset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0EB4F5C2-93FB-3D4D-BC62-FD33030A7C8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75499" y="35849793"/>
            <a:ext cx="11837444" cy="7102466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231D7091-FEE5-9740-9F5B-F294CF0522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2748486"/>
              </p:ext>
            </p:extLst>
          </p:nvPr>
        </p:nvGraphicFramePr>
        <p:xfrm>
          <a:off x="13342733" y="32997773"/>
          <a:ext cx="11837441" cy="2276991"/>
        </p:xfrm>
        <a:graphic>
          <a:graphicData uri="http://schemas.openxmlformats.org/drawingml/2006/table">
            <a:tbl>
              <a:tblPr firstRow="1">
                <a:tableStyleId>{00A15C55-8517-42AA-B614-E9B94910E393}</a:tableStyleId>
              </a:tblPr>
              <a:tblGrid>
                <a:gridCol w="3149205">
                  <a:extLst>
                    <a:ext uri="{9D8B030D-6E8A-4147-A177-3AD203B41FA5}">
                      <a16:colId xmlns:a16="http://schemas.microsoft.com/office/drawing/2014/main" val="723011161"/>
                    </a:ext>
                  </a:extLst>
                </a:gridCol>
                <a:gridCol w="1629209">
                  <a:extLst>
                    <a:ext uri="{9D8B030D-6E8A-4147-A177-3AD203B41FA5}">
                      <a16:colId xmlns:a16="http://schemas.microsoft.com/office/drawing/2014/main" val="73544369"/>
                    </a:ext>
                  </a:extLst>
                </a:gridCol>
                <a:gridCol w="1629007">
                  <a:extLst>
                    <a:ext uri="{9D8B030D-6E8A-4147-A177-3AD203B41FA5}">
                      <a16:colId xmlns:a16="http://schemas.microsoft.com/office/drawing/2014/main" val="1060483342"/>
                    </a:ext>
                  </a:extLst>
                </a:gridCol>
                <a:gridCol w="1694165">
                  <a:extLst>
                    <a:ext uri="{9D8B030D-6E8A-4147-A177-3AD203B41FA5}">
                      <a16:colId xmlns:a16="http://schemas.microsoft.com/office/drawing/2014/main" val="3812766308"/>
                    </a:ext>
                  </a:extLst>
                </a:gridCol>
                <a:gridCol w="1824487">
                  <a:extLst>
                    <a:ext uri="{9D8B030D-6E8A-4147-A177-3AD203B41FA5}">
                      <a16:colId xmlns:a16="http://schemas.microsoft.com/office/drawing/2014/main" val="837818943"/>
                    </a:ext>
                  </a:extLst>
                </a:gridCol>
                <a:gridCol w="1911368">
                  <a:extLst>
                    <a:ext uri="{9D8B030D-6E8A-4147-A177-3AD203B41FA5}">
                      <a16:colId xmlns:a16="http://schemas.microsoft.com/office/drawing/2014/main" val="755154377"/>
                    </a:ext>
                  </a:extLst>
                </a:gridCol>
              </a:tblGrid>
              <a:tr h="460639"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 dirty="0">
                          <a:effectLst/>
                        </a:rPr>
                        <a:t>Method</a:t>
                      </a:r>
                      <a:endParaRPr lang="en-US" sz="36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 dirty="0">
                          <a:effectLst/>
                        </a:rPr>
                        <a:t>10</a:t>
                      </a:r>
                      <a:endParaRPr lang="en-US" sz="36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 dirty="0">
                          <a:effectLst/>
                        </a:rPr>
                        <a:t>20</a:t>
                      </a:r>
                      <a:endParaRPr lang="en-US" sz="36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 dirty="0">
                          <a:effectLst/>
                        </a:rPr>
                        <a:t>30</a:t>
                      </a:r>
                      <a:endParaRPr lang="en-US" sz="36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 dirty="0">
                          <a:effectLst/>
                        </a:rPr>
                        <a:t>40</a:t>
                      </a:r>
                      <a:endParaRPr lang="en-US" sz="36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 dirty="0">
                          <a:effectLst/>
                        </a:rPr>
                        <a:t>50</a:t>
                      </a:r>
                      <a:endParaRPr lang="en-US" sz="36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25760537"/>
                  </a:ext>
                </a:extLst>
              </a:tr>
              <a:tr h="602496"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 dirty="0">
                          <a:effectLst/>
                        </a:rPr>
                        <a:t>Shallow CNN</a:t>
                      </a:r>
                      <a:endParaRPr lang="en-US" sz="3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 dirty="0">
                          <a:effectLst/>
                        </a:rPr>
                        <a:t>38.9%</a:t>
                      </a:r>
                      <a:endParaRPr lang="en-US" sz="3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 dirty="0">
                          <a:effectLst/>
                        </a:rPr>
                        <a:t>38.6%</a:t>
                      </a:r>
                      <a:endParaRPr lang="en-US" sz="3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effectLst/>
                        </a:rPr>
                        <a:t>35.3%</a:t>
                      </a:r>
                      <a:endParaRPr lang="en-US" sz="3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effectLst/>
                        </a:rPr>
                        <a:t>26.6%</a:t>
                      </a:r>
                      <a:endParaRPr lang="en-US" sz="3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 dirty="0">
                          <a:effectLst/>
                        </a:rPr>
                        <a:t>33.2%</a:t>
                      </a:r>
                      <a:endParaRPr lang="en-US" sz="3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77162337"/>
                  </a:ext>
                </a:extLst>
              </a:tr>
              <a:tr h="460639"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 dirty="0">
                          <a:effectLst/>
                        </a:rPr>
                        <a:t>Deep CNN</a:t>
                      </a:r>
                      <a:endParaRPr lang="en-US" sz="3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 dirty="0">
                          <a:effectLst/>
                        </a:rPr>
                        <a:t>17.9%</a:t>
                      </a:r>
                      <a:endParaRPr lang="en-US" sz="3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 dirty="0">
                          <a:effectLst/>
                        </a:rPr>
                        <a:t>15.1%</a:t>
                      </a:r>
                      <a:endParaRPr lang="en-US" sz="3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effectLst/>
                        </a:rPr>
                        <a:t>18.6%</a:t>
                      </a:r>
                      <a:endParaRPr lang="en-US" sz="3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effectLst/>
                        </a:rPr>
                        <a:t>4.9%</a:t>
                      </a:r>
                      <a:endParaRPr lang="en-US" sz="3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effectLst/>
                        </a:rPr>
                        <a:t>53.1%</a:t>
                      </a:r>
                      <a:endParaRPr lang="en-US" sz="3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3817379"/>
                  </a:ext>
                </a:extLst>
              </a:tr>
              <a:tr h="460639"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effectLst/>
                        </a:rPr>
                        <a:t>Deep RNN</a:t>
                      </a:r>
                      <a:endParaRPr lang="en-US" sz="3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effectLst/>
                        </a:rPr>
                        <a:t>94.8%</a:t>
                      </a:r>
                      <a:endParaRPr lang="en-US" sz="3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effectLst/>
                        </a:rPr>
                        <a:t>96.2%</a:t>
                      </a:r>
                      <a:endParaRPr lang="en-US" sz="3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 dirty="0">
                          <a:effectLst/>
                        </a:rPr>
                        <a:t>96.2%</a:t>
                      </a:r>
                      <a:endParaRPr lang="en-US" sz="3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 dirty="0">
                          <a:effectLst/>
                        </a:rPr>
                        <a:t>96.4%</a:t>
                      </a:r>
                      <a:endParaRPr lang="en-US" sz="3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 dirty="0">
                          <a:effectLst/>
                        </a:rPr>
                        <a:t>97.8%</a:t>
                      </a:r>
                      <a:endParaRPr lang="en-US" sz="3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9248700"/>
                  </a:ext>
                </a:extLst>
              </a:tr>
            </a:tbl>
          </a:graphicData>
        </a:graphic>
      </p:graphicFrame>
      <p:sp>
        <p:nvSpPr>
          <p:cNvPr id="37" name="TextBox 36">
            <a:extLst>
              <a:ext uri="{FF2B5EF4-FFF2-40B4-BE49-F238E27FC236}">
                <a16:creationId xmlns:a16="http://schemas.microsoft.com/office/drawing/2014/main" id="{D6306BAB-0977-9349-BE1C-CE526857DFB9}"/>
              </a:ext>
            </a:extLst>
          </p:cNvPr>
          <p:cNvSpPr txBox="1"/>
          <p:nvPr/>
        </p:nvSpPr>
        <p:spPr>
          <a:xfrm>
            <a:off x="13342733" y="31753076"/>
            <a:ext cx="118374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u="sng" dirty="0" err="1"/>
              <a:t>UCMerced</a:t>
            </a:r>
            <a:r>
              <a:rPr lang="en-US" sz="5400" b="1" u="sng" dirty="0"/>
              <a:t> Dataset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36479D-3A81-F542-83ED-5097710B061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342733" y="35849793"/>
            <a:ext cx="11837442" cy="710246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500</TotalTime>
  <Words>409</Words>
  <Application>Microsoft Macintosh PowerPoint</Application>
  <PresentationFormat>Custom</PresentationFormat>
  <Paragraphs>100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Times New Roman</vt:lpstr>
      <vt:lpstr>Default Design</vt:lpstr>
      <vt:lpstr>PowerPoint Presentation</vt:lpstr>
    </vt:vector>
  </TitlesOfParts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Hurt, Alex (MU-Student)</cp:lastModifiedBy>
  <cp:revision>75</cp:revision>
  <dcterms:created xsi:type="dcterms:W3CDTF">2017-12-03T22:57:00Z</dcterms:created>
  <dcterms:modified xsi:type="dcterms:W3CDTF">2018-05-06T14:58:35Z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2052-10.1.0.6929</vt:lpwstr>
  </property>
</Properties>
</file>